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1369-AF5C-49DD-9AFC-B376C6534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4A8D5-82AA-4A09-A9C7-914E59798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5CA8-118C-46B7-A716-E9DE0532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9BC1-9FE8-47AE-B8EA-5BA21FD708BB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0C6F4-319F-4EC5-A706-3418A335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93355-D96F-44FC-9866-C28968E6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124D-7ABD-4080-81E9-2E0BD17E3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313A-06B4-45E0-9D78-5E67468B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C4727-46C4-4CC2-B81D-31AAC229D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0D23A-22EF-473D-83AD-5A111B87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9BC1-9FE8-47AE-B8EA-5BA21FD708BB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69A80-8CAE-4412-AB0F-5D90946F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302F-97E4-4343-B1C8-0B350E64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124D-7ABD-4080-81E9-2E0BD17E3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5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2CBF19-A53B-4026-AA8D-40EC143FC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5351A-5981-47CE-AF78-583ECC431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BAC80-A6BC-4B12-B95B-B63B8B79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9BC1-9FE8-47AE-B8EA-5BA21FD708BB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0FA31-F8E3-4DC3-B04A-B55F00B2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0347-B55F-40C1-8677-B78B54DD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124D-7ABD-4080-81E9-2E0BD17E3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AFB36-4786-4699-932C-935EDF58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7B45-11B5-43F0-AF09-5A379BA9D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3D129-F49A-4459-8DFD-EF307EAC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9BC1-9FE8-47AE-B8EA-5BA21FD708BB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20BA9-FFA3-4C6D-8229-93387A6A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F09C4-1564-4C62-A175-BAD88EC1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124D-7ABD-4080-81E9-2E0BD17E3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61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8AC5-55D5-4B28-ABC5-74AAA1E8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B6EC0-4A76-4734-AC0C-5364CD3DF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2557F-5D29-4E77-9606-5F121B95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9BC1-9FE8-47AE-B8EA-5BA21FD708BB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0310C-30CB-48B3-923E-0A51A8AC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10AF0-AD02-47C5-A362-E3160B2B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124D-7ABD-4080-81E9-2E0BD17E3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4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2EC8-D9A0-4DE8-BA24-A47AA138F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F4B8-88B0-483B-B1D8-B970781D1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5CCDA-D9A2-49E2-A06D-0C4290F72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6C502-56C7-4E55-AB42-883496AA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9BC1-9FE8-47AE-B8EA-5BA21FD708BB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B12EC-50CE-4670-AB1A-9560741D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0DBCE-63D0-4655-85B6-9F0FEABD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124D-7ABD-4080-81E9-2E0BD17E3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7B849-82DD-459B-BDCD-AB81A5AE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EADED-975B-4691-90FF-A7F7FF8C1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8716C-BE01-4ACF-99DA-C23FD0CD4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8D147-01C0-49EF-BF39-E90C84D8B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C25807-A17B-4D40-B8B6-879CA2C25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118E3-C229-4A22-B62A-9545EE01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9BC1-9FE8-47AE-B8EA-5BA21FD708BB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13B945-41BA-453C-BE0E-D9F977A8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2D148-20CB-424F-B152-DCF09C59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124D-7ABD-4080-81E9-2E0BD17E3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8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6AC1-3B71-4CD5-ABC7-9211C172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FC43E-C048-48CF-87AF-D9E7079B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9BC1-9FE8-47AE-B8EA-5BA21FD708BB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9E68F-3D10-42EB-A9F5-48D166AF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251E9-332B-40FA-A9B9-99553179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124D-7ABD-4080-81E9-2E0BD17E3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2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3B731-34B3-4988-ACFF-B66A2F9D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9BC1-9FE8-47AE-B8EA-5BA21FD708BB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E85DA-2126-4DB0-84A3-AB56C3CE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37298-BFA5-469B-B4A0-7B2517C5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124D-7ABD-4080-81E9-2E0BD17E3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8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D66-09B6-4687-A60E-61117382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B2758-DF5E-432A-94BA-83278E953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D327C-71FB-4E87-9BFB-4447E7504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8BA70-E870-4DC5-BFAE-06FB9C27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9BC1-9FE8-47AE-B8EA-5BA21FD708BB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3738C-32EE-4002-8988-9E8208F6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5A637-B3DC-40DF-AB37-2166E7D6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124D-7ABD-4080-81E9-2E0BD17E3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8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DDA0F-585E-4241-A4DA-13AC7DDF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85453-3379-4DB1-B749-026FF9844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54F84-0410-45B8-9DED-DD933CF28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7C87E-13B6-466A-B7B6-CE6435D0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9BC1-9FE8-47AE-B8EA-5BA21FD708BB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F0769-19E5-45F1-95D4-FD7E9E86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3140B-CAA7-4041-9623-62248CAB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124D-7ABD-4080-81E9-2E0BD17E3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8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C605ED-EDC0-4B52-A455-B56B00D6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8DF6B-079A-4DBD-842D-42CA5548B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0BB0-7853-4527-AEB3-BAC28CB68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9BC1-9FE8-47AE-B8EA-5BA21FD708BB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10F47-85B2-4D2F-B701-48BB49AA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9DE9B-97B5-4DEE-BDCB-80005AD78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5124D-7ABD-4080-81E9-2E0BD17E3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7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rry night sky with trees&#10;&#10;Description automatically generated with low confidence">
            <a:extLst>
              <a:ext uri="{FF2B5EF4-FFF2-40B4-BE49-F238E27FC236}">
                <a16:creationId xmlns:a16="http://schemas.microsoft.com/office/drawing/2014/main" id="{1CB95EC5-405E-4C1E-B38A-E9A540E0E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33"/>
            <a:ext cx="12192000" cy="69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20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</dc:creator>
  <cp:lastModifiedBy>Marian</cp:lastModifiedBy>
  <cp:revision>2</cp:revision>
  <dcterms:created xsi:type="dcterms:W3CDTF">2021-12-30T18:38:32Z</dcterms:created>
  <dcterms:modified xsi:type="dcterms:W3CDTF">2021-12-30T18:42:19Z</dcterms:modified>
</cp:coreProperties>
</file>